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0" r:id="rId2"/>
  </p:sldIdLst>
  <p:sldSz cx="9906000" cy="6858000" type="A4"/>
  <p:notesSz cx="9144000" cy="6858000"/>
  <p:defaultTextStyle>
    <a:defPPr>
      <a:defRPr lang="en-US"/>
    </a:defPPr>
    <a:lvl1pPr marL="0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314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629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942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257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571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886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6200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515" algn="l" defTabSz="80462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1A52"/>
    <a:srgbClr val="201135"/>
    <a:srgbClr val="5C329A"/>
    <a:srgbClr val="FFC507"/>
    <a:srgbClr val="E2AC00"/>
    <a:srgbClr val="3E2268"/>
    <a:srgbClr val="462674"/>
    <a:srgbClr val="9F7500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AA012F-D63D-4194-9137-91C118358553}" v="559" dt="2018-10-02T11:40:46.8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164" y="3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alina.nastasiu1@gmail.com" userId="1a4893b46f9f17fa" providerId="LiveId" clId="{1DAA012F-D63D-4194-9137-91C118358553}"/>
    <pc:docChg chg="undo custSel modSld">
      <pc:chgData name="catalina.nastasiu1@gmail.com" userId="1a4893b46f9f17fa" providerId="LiveId" clId="{1DAA012F-D63D-4194-9137-91C118358553}" dt="2018-10-02T11:40:46.898" v="558" actId="20577"/>
      <pc:docMkLst>
        <pc:docMk/>
      </pc:docMkLst>
      <pc:sldChg chg="addSp delSp modSp">
        <pc:chgData name="catalina.nastasiu1@gmail.com" userId="1a4893b46f9f17fa" providerId="LiveId" clId="{1DAA012F-D63D-4194-9137-91C118358553}" dt="2018-10-02T11:40:46.898" v="558" actId="20577"/>
        <pc:sldMkLst>
          <pc:docMk/>
          <pc:sldMk cId="3933005117" sldId="270"/>
        </pc:sldMkLst>
        <pc:spChg chg="add del mod">
          <ac:chgData name="catalina.nastasiu1@gmail.com" userId="1a4893b46f9f17fa" providerId="LiveId" clId="{1DAA012F-D63D-4194-9137-91C118358553}" dt="2018-10-02T08:14:45.073" v="494" actId="478"/>
          <ac:spMkLst>
            <pc:docMk/>
            <pc:sldMk cId="3933005117" sldId="270"/>
            <ac:spMk id="6" creationId="{7EAC93FC-F38F-4B4E-81D7-2756FB260E92}"/>
          </ac:spMkLst>
        </pc:spChg>
        <pc:spChg chg="add del mod">
          <ac:chgData name="catalina.nastasiu1@gmail.com" userId="1a4893b46f9f17fa" providerId="LiveId" clId="{1DAA012F-D63D-4194-9137-91C118358553}" dt="2018-10-02T08:12:45.906" v="423" actId="478"/>
          <ac:spMkLst>
            <pc:docMk/>
            <pc:sldMk cId="3933005117" sldId="270"/>
            <ac:spMk id="7" creationId="{CB1A2205-4223-4D36-96D0-A6AB20419FEC}"/>
          </ac:spMkLst>
        </pc:spChg>
        <pc:spChg chg="mod">
          <ac:chgData name="catalina.nastasiu1@gmail.com" userId="1a4893b46f9f17fa" providerId="LiveId" clId="{1DAA012F-D63D-4194-9137-91C118358553}" dt="2018-10-02T08:14:38.927" v="492" actId="20577"/>
          <ac:spMkLst>
            <pc:docMk/>
            <pc:sldMk cId="3933005117" sldId="270"/>
            <ac:spMk id="9" creationId="{C789ACB3-3520-458F-95F5-9CD601C8A24C}"/>
          </ac:spMkLst>
        </pc:spChg>
        <pc:spChg chg="mod">
          <ac:chgData name="catalina.nastasiu1@gmail.com" userId="1a4893b46f9f17fa" providerId="LiveId" clId="{1DAA012F-D63D-4194-9137-91C118358553}" dt="2018-10-02T11:40:46.898" v="558" actId="20577"/>
          <ac:spMkLst>
            <pc:docMk/>
            <pc:sldMk cId="3933005117" sldId="270"/>
            <ac:spMk id="10" creationId="{00000000-0000-0000-0000-000000000000}"/>
          </ac:spMkLst>
        </pc:spChg>
        <pc:spChg chg="mod">
          <ac:chgData name="catalina.nastasiu1@gmail.com" userId="1a4893b46f9f17fa" providerId="LiveId" clId="{1DAA012F-D63D-4194-9137-91C118358553}" dt="2018-10-02T11:40:13.062" v="552" actId="1076"/>
          <ac:spMkLst>
            <pc:docMk/>
            <pc:sldMk cId="3933005117" sldId="270"/>
            <ac:spMk id="20" creationId="{BD2CF637-23D2-45A5-92CF-36E3B4CED4BA}"/>
          </ac:spMkLst>
        </pc:spChg>
        <pc:spChg chg="mod">
          <ac:chgData name="catalina.nastasiu1@gmail.com" userId="1a4893b46f9f17fa" providerId="LiveId" clId="{1DAA012F-D63D-4194-9137-91C118358553}" dt="2018-10-02T11:40:38.500" v="554" actId="20577"/>
          <ac:spMkLst>
            <pc:docMk/>
            <pc:sldMk cId="3933005117" sldId="270"/>
            <ac:spMk id="23" creationId="{4091FDC7-B57D-4690-99E5-31CE7E49C062}"/>
          </ac:spMkLst>
        </pc:spChg>
        <pc:spChg chg="mod">
          <ac:chgData name="catalina.nastasiu1@gmail.com" userId="1a4893b46f9f17fa" providerId="LiveId" clId="{1DAA012F-D63D-4194-9137-91C118358553}" dt="2018-10-02T11:40:41.265" v="555" actId="20577"/>
          <ac:spMkLst>
            <pc:docMk/>
            <pc:sldMk cId="3933005117" sldId="270"/>
            <ac:spMk id="24" creationId="{04F8836F-FAEC-4124-B1A7-79143E36419A}"/>
          </ac:spMkLst>
        </pc:spChg>
        <pc:spChg chg="mod">
          <ac:chgData name="catalina.nastasiu1@gmail.com" userId="1a4893b46f9f17fa" providerId="LiveId" clId="{1DAA012F-D63D-4194-9137-91C118358553}" dt="2018-10-02T11:40:44.876" v="557" actId="20577"/>
          <ac:spMkLst>
            <pc:docMk/>
            <pc:sldMk cId="3933005117" sldId="270"/>
            <ac:spMk id="26" creationId="{D98D25CE-E467-4305-ACE9-6096547E52CD}"/>
          </ac:spMkLst>
        </pc:spChg>
        <pc:spChg chg="mod">
          <ac:chgData name="catalina.nastasiu1@gmail.com" userId="1a4893b46f9f17fa" providerId="LiveId" clId="{1DAA012F-D63D-4194-9137-91C118358553}" dt="2018-10-02T11:10:42.448" v="537" actId="1076"/>
          <ac:spMkLst>
            <pc:docMk/>
            <pc:sldMk cId="3933005117" sldId="270"/>
            <ac:spMk id="31" creationId="{BBB3A5BC-68D5-4E82-9D9D-E2865CE903BF}"/>
          </ac:spMkLst>
        </pc:spChg>
        <pc:spChg chg="mod">
          <ac:chgData name="catalina.nastasiu1@gmail.com" userId="1a4893b46f9f17fa" providerId="LiveId" clId="{1DAA012F-D63D-4194-9137-91C118358553}" dt="2018-10-02T11:40:31.797" v="553" actId="20577"/>
          <ac:spMkLst>
            <pc:docMk/>
            <pc:sldMk cId="3933005117" sldId="270"/>
            <ac:spMk id="34" creationId="{00000000-0000-0000-0000-000000000000}"/>
          </ac:spMkLst>
        </pc:spChg>
        <pc:picChg chg="mod">
          <ac:chgData name="catalina.nastasiu1@gmail.com" userId="1a4893b46f9f17fa" providerId="LiveId" clId="{1DAA012F-D63D-4194-9137-91C118358553}" dt="2018-10-02T11:10:04.933" v="529" actId="1076"/>
          <ac:picMkLst>
            <pc:docMk/>
            <pc:sldMk cId="3933005117" sldId="270"/>
            <ac:picMk id="3" creationId="{00000000-0000-0000-0000-000000000000}"/>
          </ac:picMkLst>
        </pc:picChg>
        <pc:picChg chg="add del mod">
          <ac:chgData name="catalina.nastasiu1@gmail.com" userId="1a4893b46f9f17fa" providerId="LiveId" clId="{1DAA012F-D63D-4194-9137-91C118358553}" dt="2018-10-02T08:14:47.114" v="496" actId="478"/>
          <ac:picMkLst>
            <pc:docMk/>
            <pc:sldMk cId="3933005117" sldId="270"/>
            <ac:picMk id="4" creationId="{FAD0E0F8-91CE-43EC-867B-25DBEEF4CB05}"/>
          </ac:picMkLst>
        </pc:picChg>
        <pc:picChg chg="add mod">
          <ac:chgData name="catalina.nastasiu1@gmail.com" userId="1a4893b46f9f17fa" providerId="LiveId" clId="{1DAA012F-D63D-4194-9137-91C118358553}" dt="2018-10-02T11:10:47.911" v="538" actId="1076"/>
          <ac:picMkLst>
            <pc:docMk/>
            <pc:sldMk cId="3933005117" sldId="270"/>
            <ac:picMk id="5" creationId="{04E1CEF2-BDAE-4DD9-B36D-6F2A89E6C5CF}"/>
          </ac:picMkLst>
        </pc:picChg>
        <pc:picChg chg="add del mod">
          <ac:chgData name="catalina.nastasiu1@gmail.com" userId="1a4893b46f9f17fa" providerId="LiveId" clId="{1DAA012F-D63D-4194-9137-91C118358553}" dt="2018-10-02T08:04:01.493" v="303"/>
          <ac:picMkLst>
            <pc:docMk/>
            <pc:sldMk cId="3933005117" sldId="270"/>
            <ac:picMk id="5" creationId="{DECF3223-46A4-4462-ABD8-33CCF7C050BB}"/>
          </ac:picMkLst>
        </pc:picChg>
        <pc:picChg chg="del mod">
          <ac:chgData name="catalina.nastasiu1@gmail.com" userId="1a4893b46f9f17fa" providerId="LiveId" clId="{1DAA012F-D63D-4194-9137-91C118358553}" dt="2018-10-02T11:01:33.456" v="518" actId="478"/>
          <ac:picMkLst>
            <pc:docMk/>
            <pc:sldMk cId="3933005117" sldId="270"/>
            <ac:picMk id="6" creationId="{00000000-0000-0000-0000-000000000000}"/>
          </ac:picMkLst>
        </pc:picChg>
        <pc:picChg chg="del mod">
          <ac:chgData name="catalina.nastasiu1@gmail.com" userId="1a4893b46f9f17fa" providerId="LiveId" clId="{1DAA012F-D63D-4194-9137-91C118358553}" dt="2018-10-02T11:01:35.019" v="519" actId="478"/>
          <ac:picMkLst>
            <pc:docMk/>
            <pc:sldMk cId="3933005117" sldId="270"/>
            <ac:picMk id="7" creationId="{00000000-0000-0000-0000-000000000000}"/>
          </ac:picMkLst>
        </pc:picChg>
        <pc:picChg chg="add mod">
          <ac:chgData name="catalina.nastasiu1@gmail.com" userId="1a4893b46f9f17fa" providerId="LiveId" clId="{1DAA012F-D63D-4194-9137-91C118358553}" dt="2018-10-02T11:09:58.435" v="527" actId="1076"/>
          <ac:picMkLst>
            <pc:docMk/>
            <pc:sldMk cId="3933005117" sldId="270"/>
            <ac:picMk id="11" creationId="{A60A6A35-4E82-4CF1-ADFB-07C897A584EC}"/>
          </ac:picMkLst>
        </pc:picChg>
        <pc:picChg chg="mod">
          <ac:chgData name="catalina.nastasiu1@gmail.com" userId="1a4893b46f9f17fa" providerId="LiveId" clId="{1DAA012F-D63D-4194-9137-91C118358553}" dt="2018-10-02T11:10:13.344" v="531" actId="1076"/>
          <ac:picMkLst>
            <pc:docMk/>
            <pc:sldMk cId="3933005117" sldId="270"/>
            <ac:picMk id="25" creationId="{6B0AA851-E93C-402B-9D69-D847C5CD5CC8}"/>
          </ac:picMkLst>
        </pc:picChg>
        <pc:picChg chg="mod">
          <ac:chgData name="catalina.nastasiu1@gmail.com" userId="1a4893b46f9f17fa" providerId="LiveId" clId="{1DAA012F-D63D-4194-9137-91C118358553}" dt="2018-10-02T08:08:34.430" v="394" actId="1076"/>
          <ac:picMkLst>
            <pc:docMk/>
            <pc:sldMk cId="3933005117" sldId="270"/>
            <ac:picMk id="27" creationId="{26E583C2-049D-4305-8F85-0D935B33FB67}"/>
          </ac:picMkLst>
        </pc:picChg>
        <pc:picChg chg="mod">
          <ac:chgData name="catalina.nastasiu1@gmail.com" userId="1a4893b46f9f17fa" providerId="LiveId" clId="{1DAA012F-D63D-4194-9137-91C118358553}" dt="2018-10-02T11:10:38.124" v="536" actId="1076"/>
          <ac:picMkLst>
            <pc:docMk/>
            <pc:sldMk cId="3933005117" sldId="270"/>
            <ac:picMk id="29" creationId="{EC8C1547-8056-4C1F-A412-458C55BC3B94}"/>
          </ac:picMkLst>
        </pc:picChg>
        <pc:picChg chg="mod">
          <ac:chgData name="catalina.nastasiu1@gmail.com" userId="1a4893b46f9f17fa" providerId="LiveId" clId="{1DAA012F-D63D-4194-9137-91C118358553}" dt="2018-10-02T08:12:13.765" v="412" actId="1076"/>
          <ac:picMkLst>
            <pc:docMk/>
            <pc:sldMk cId="3933005117" sldId="270"/>
            <ac:picMk id="30" creationId="{829534A8-6372-4FAA-97C7-6D0E82EBF5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CBAE0-7F68-41AC-BDB9-1147C94E7334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38813-6187-453D-B07F-05E296A04F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2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1pPr>
    <a:lvl2pPr marL="593034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2pPr>
    <a:lvl3pPr marL="1186068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3pPr>
    <a:lvl4pPr marL="1779102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4pPr>
    <a:lvl5pPr marL="2372136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5pPr>
    <a:lvl6pPr marL="2965171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6pPr>
    <a:lvl7pPr marL="3558205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7pPr>
    <a:lvl8pPr marL="4151239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8pPr>
    <a:lvl9pPr marL="4744273" algn="l" defTabSz="1186068" rtl="0" eaLnBrk="1" latinLnBrk="0" hangingPunct="1">
      <a:defRPr sz="15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38813-6187-453D-B07F-05E296A04F0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273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392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1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521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48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26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14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41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60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520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5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C79CD-C153-4497-B88D-764BC819256D}" type="datetimeFigureOut">
              <a:rPr lang="en-GB" smtClean="0"/>
              <a:t>02/10/2018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AB26A-67AC-4324-AF68-9B8482DC1F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10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905999" cy="1069974"/>
          </a:xfrm>
          <a:prstGeom prst="rect">
            <a:avLst/>
          </a:prstGeom>
          <a:solidFill>
            <a:srgbClr val="2011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30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136" y="836188"/>
            <a:ext cx="6006957" cy="461665"/>
          </a:xfrm>
          <a:prstGeom prst="rect">
            <a:avLst/>
          </a:prstGeom>
          <a:solidFill>
            <a:srgbClr val="FFC50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solidFill>
                  <a:srgbClr val="201135"/>
                </a:solidFill>
                <a:latin typeface="Trebuchet MS" panose="020B0603020202020204" pitchFamily="34" charset="0"/>
              </a:rPr>
              <a:t>Victimele nu trebuie să plătească abuziv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8864" y="2228975"/>
            <a:ext cx="38817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FFC507"/>
              </a:buClr>
            </a:pPr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O persoană este victima unui </a:t>
            </a:r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 accident </a:t>
            </a:r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sau a unei </a:t>
            </a:r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violențe și are nevoie de îngrijiri medicale.</a:t>
            </a:r>
            <a:endParaRPr lang="ro-RO" sz="1400" dirty="0">
              <a:solidFill>
                <a:srgbClr val="311A52"/>
              </a:solidFill>
              <a:latin typeface="Trebuchet MS" panose="020B0603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56" b="39001"/>
          <a:stretch/>
        </p:blipFill>
        <p:spPr>
          <a:xfrm>
            <a:off x="6733552" y="85601"/>
            <a:ext cx="3026433" cy="703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1" y="3735003"/>
            <a:ext cx="650297" cy="65029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B0AA851-E93C-402B-9D69-D847C5CD5C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7" y="2985762"/>
            <a:ext cx="648747" cy="64874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BB3A5BC-68D5-4E82-9D9D-E2865CE903BF}"/>
              </a:ext>
            </a:extLst>
          </p:cNvPr>
          <p:cNvSpPr/>
          <p:nvPr/>
        </p:nvSpPr>
        <p:spPr>
          <a:xfrm>
            <a:off x="212136" y="1450332"/>
            <a:ext cx="4588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C507"/>
              </a:buClr>
            </a:pPr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În România, victimele unor accidente, agresiuni sau violențe, dincolo de costul emoțional, îl suportă și pe cel financiar:</a:t>
            </a:r>
            <a:endParaRPr lang="en-GB" sz="1400" dirty="0">
              <a:solidFill>
                <a:srgbClr val="311A52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F8836F-FAEC-4124-B1A7-79143E36419A}"/>
              </a:ext>
            </a:extLst>
          </p:cNvPr>
          <p:cNvSpPr/>
          <p:nvPr/>
        </p:nvSpPr>
        <p:spPr>
          <a:xfrm>
            <a:off x="957162" y="3022858"/>
            <a:ext cx="38434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 err="1">
                <a:solidFill>
                  <a:srgbClr val="311A52"/>
                </a:solidFill>
                <a:latin typeface="Trebuchet MS" panose="020B0603020202020204" pitchFamily="34" charset="0"/>
              </a:rPr>
              <a:t>Poliția</a:t>
            </a:r>
            <a:r>
              <a:rPr lang="en-US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rgbClr val="311A52"/>
                </a:solidFill>
                <a:latin typeface="Trebuchet MS" panose="020B0603020202020204" pitchFamily="34" charset="0"/>
              </a:rPr>
              <a:t>investighează</a:t>
            </a:r>
            <a:r>
              <a:rPr lang="en-US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, </a:t>
            </a:r>
            <a:r>
              <a:rPr lang="en-US" sz="1400" dirty="0" err="1">
                <a:solidFill>
                  <a:srgbClr val="311A52"/>
                </a:solidFill>
                <a:latin typeface="Trebuchet MS" panose="020B0603020202020204" pitchFamily="34" charset="0"/>
              </a:rPr>
              <a:t>dar</a:t>
            </a:r>
            <a:r>
              <a:rPr lang="en-US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 nu</a:t>
            </a:r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 i</a:t>
            </a:r>
            <a:r>
              <a:rPr lang="en-US" sz="1400" dirty="0" err="1">
                <a:solidFill>
                  <a:srgbClr val="311A52"/>
                </a:solidFill>
                <a:latin typeface="Trebuchet MS" panose="020B0603020202020204" pitchFamily="34" charset="0"/>
              </a:rPr>
              <a:t>dentifică</a:t>
            </a:r>
            <a:r>
              <a:rPr lang="en-US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 </a:t>
            </a:r>
            <a:r>
              <a:rPr lang="en-US" sz="1400" dirty="0" err="1">
                <a:solidFill>
                  <a:srgbClr val="311A52"/>
                </a:solidFill>
                <a:latin typeface="Trebuchet MS" panose="020B0603020202020204" pitchFamily="34" charset="0"/>
              </a:rPr>
              <a:t>făptuitorul</a:t>
            </a:r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, deci nu are cine să acopere plata.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8D25CE-E467-4305-ACE9-6096547E52CD}"/>
              </a:ext>
            </a:extLst>
          </p:cNvPr>
          <p:cNvSpPr/>
          <p:nvPr/>
        </p:nvSpPr>
        <p:spPr>
          <a:xfrm>
            <a:off x="945698" y="3799675"/>
            <a:ext cx="38549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Curtea de Conturi sesizează conducerea spitalului, care nu poate recupera banii de la un autor </a:t>
            </a:r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neidentificat.</a:t>
            </a:r>
            <a:endParaRPr lang="ro-RO" sz="1400" dirty="0">
              <a:solidFill>
                <a:srgbClr val="311A52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7518" y="4595240"/>
            <a:ext cx="3866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400" dirty="0">
                <a:solidFill>
                  <a:srgbClr val="311A52"/>
                </a:solidFill>
                <a:latin typeface="Trebuchet MS" panose="020B0603020202020204" pitchFamily="34" charset="0"/>
              </a:rPr>
              <a:t>Victima ajunge să fie chemată în instanță de către spital.</a:t>
            </a:r>
            <a:endParaRPr lang="en-US" sz="1400" dirty="0">
              <a:solidFill>
                <a:srgbClr val="311A5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1CEF2-BDAE-4DD9-B36D-6F2A89E6C5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373187"/>
            <a:ext cx="532616" cy="532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0A6A35-4E82-4CF1-ADFB-07C897A584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38" y="4411555"/>
            <a:ext cx="650296" cy="6502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49" y="5376715"/>
            <a:ext cx="603825" cy="60382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18864" y="5222549"/>
            <a:ext cx="38754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Decizia ÎCCJ nr 22/2017: victima nu trebuie să plătească aceste costuri. </a:t>
            </a:r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Însă </a:t>
            </a:r>
            <a:r>
              <a:rPr lang="ro-RO" sz="1400" dirty="0" smtClean="0">
                <a:solidFill>
                  <a:srgbClr val="311A52"/>
                </a:solidFill>
                <a:latin typeface="Trebuchet MS" panose="020B0603020202020204" pitchFamily="34" charset="0"/>
              </a:rPr>
              <a:t>această decizie are efecte doar când cazul ajunge </a:t>
            </a:r>
            <a:r>
              <a:rPr lang="ro-RO" sz="1400" smtClean="0">
                <a:solidFill>
                  <a:srgbClr val="311A52"/>
                </a:solidFill>
                <a:latin typeface="Trebuchet MS" panose="020B0603020202020204" pitchFamily="34" charset="0"/>
              </a:rPr>
              <a:t>la </a:t>
            </a:r>
            <a:r>
              <a:rPr lang="ro-RO" sz="1400" smtClean="0">
                <a:solidFill>
                  <a:srgbClr val="311A52"/>
                </a:solidFill>
                <a:latin typeface="Trebuchet MS" panose="020B0603020202020204" pitchFamily="34" charset="0"/>
              </a:rPr>
              <a:t>tribunal.</a:t>
            </a:r>
            <a:endParaRPr lang="en-US" sz="1400" dirty="0">
              <a:solidFill>
                <a:srgbClr val="311A52"/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5181539" y="3347889"/>
            <a:ext cx="4698707" cy="2109288"/>
            <a:chOff x="315039" y="4481007"/>
            <a:chExt cx="5024521" cy="2148393"/>
          </a:xfrm>
        </p:grpSpPr>
        <p:sp>
          <p:nvSpPr>
            <p:cNvPr id="50" name="Rectangle 49"/>
            <p:cNvSpPr/>
            <p:nvPr/>
          </p:nvSpPr>
          <p:spPr>
            <a:xfrm>
              <a:off x="315039" y="4481007"/>
              <a:ext cx="4537396" cy="21483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311A5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7298" y="4509685"/>
              <a:ext cx="2242719" cy="307777"/>
            </a:xfrm>
            <a:prstGeom prst="rect">
              <a:avLst/>
            </a:prstGeom>
            <a:solidFill>
              <a:srgbClr val="FFC507"/>
            </a:solidFill>
          </p:spPr>
          <p:txBody>
            <a:bodyPr wrap="square" rtlCol="0">
              <a:spAutoFit/>
            </a:bodyPr>
            <a:lstStyle/>
            <a:p>
              <a:r>
                <a:rPr lang="ro-RO" sz="1400" b="1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Costuri actuale stat:</a:t>
              </a:r>
              <a:endParaRPr lang="ro-RO" sz="1400" b="1" dirty="0">
                <a:solidFill>
                  <a:srgbClr val="201135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34823" y="4510687"/>
              <a:ext cx="2317611" cy="313483"/>
            </a:xfrm>
            <a:prstGeom prst="rect">
              <a:avLst/>
            </a:prstGeom>
            <a:solidFill>
              <a:srgbClr val="311A52"/>
            </a:solidFill>
          </p:spPr>
          <p:txBody>
            <a:bodyPr wrap="square" rtlCol="0">
              <a:spAutoFit/>
            </a:bodyPr>
            <a:lstStyle/>
            <a:p>
              <a:r>
                <a:rPr lang="ro-RO" sz="1400" b="1" dirty="0" smtClean="0">
                  <a:solidFill>
                    <a:schemeClr val="bg1"/>
                  </a:solidFill>
                  <a:latin typeface="Trebuchet MS" panose="020B0603020202020204" pitchFamily="34" charset="0"/>
                </a:rPr>
                <a:t>După modificare:</a:t>
              </a:r>
              <a:endParaRPr lang="ro-RO" sz="1400" b="1" dirty="0">
                <a:solidFill>
                  <a:schemeClr val="bg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15039" y="4862930"/>
              <a:ext cx="224706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Îngrijiri medicale victimă</a:t>
              </a:r>
            </a:p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Jurist spital</a:t>
              </a:r>
            </a:p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Administrativ spital</a:t>
              </a:r>
            </a:p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Costuri judecată victime</a:t>
              </a:r>
            </a:p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Încărcare tribunale</a:t>
              </a:r>
            </a:p>
            <a:p>
              <a:endParaRPr lang="ro-RO" sz="1200" dirty="0">
                <a:solidFill>
                  <a:srgbClr val="201135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76499" y="4843688"/>
              <a:ext cx="286306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Clr>
                  <a:srgbClr val="FFC507"/>
                </a:buClr>
                <a:buFont typeface="Trebuchet MS" panose="020B0603020202020204" pitchFamily="34" charset="0"/>
                <a:buChar char="+"/>
              </a:pPr>
              <a:r>
                <a:rPr lang="ro-RO" sz="1200" dirty="0">
                  <a:solidFill>
                    <a:srgbClr val="201135"/>
                  </a:solidFill>
                  <a:latin typeface="Trebuchet MS" panose="020B0603020202020204" pitchFamily="34" charset="0"/>
                </a:rPr>
                <a:t>Îngrijiri medicale </a:t>
              </a:r>
              <a:r>
                <a:rPr lang="ro-RO" sz="1200" dirty="0" smtClean="0">
                  <a:solidFill>
                    <a:srgbClr val="201135"/>
                  </a:solidFill>
                  <a:latin typeface="Trebuchet MS" panose="020B0603020202020204" pitchFamily="34" charset="0"/>
                </a:rPr>
                <a:t>victimă</a:t>
              </a:r>
              <a:endParaRPr lang="ro-RO" sz="1200" dirty="0">
                <a:solidFill>
                  <a:srgbClr val="201135"/>
                </a:solidFill>
                <a:latin typeface="Trebuchet MS" panose="020B0603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725" y="6140339"/>
              <a:ext cx="395864" cy="395864"/>
            </a:xfrm>
            <a:prstGeom prst="rect">
              <a:avLst/>
            </a:prstGeom>
          </p:spPr>
        </p:pic>
        <p:cxnSp>
          <p:nvCxnSpPr>
            <p:cNvPr id="38" name="Straight Connector 37"/>
            <p:cNvCxnSpPr/>
            <p:nvPr/>
          </p:nvCxnSpPr>
          <p:spPr>
            <a:xfrm flipV="1">
              <a:off x="587725" y="5926918"/>
              <a:ext cx="1084965" cy="2581"/>
            </a:xfrm>
            <a:prstGeom prst="line">
              <a:avLst/>
            </a:prstGeom>
            <a:ln w="28575">
              <a:solidFill>
                <a:srgbClr val="FFC5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147" y="6151583"/>
              <a:ext cx="395864" cy="395864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5195" y="6151583"/>
              <a:ext cx="395864" cy="395864"/>
            </a:xfrm>
            <a:prstGeom prst="rect">
              <a:avLst/>
            </a:prstGeom>
          </p:spPr>
        </p:pic>
        <p:cxnSp>
          <p:nvCxnSpPr>
            <p:cNvPr id="45" name="Straight Connector 44"/>
            <p:cNvCxnSpPr/>
            <p:nvPr/>
          </p:nvCxnSpPr>
          <p:spPr>
            <a:xfrm flipV="1">
              <a:off x="2773758" y="5924337"/>
              <a:ext cx="1084965" cy="2581"/>
            </a:xfrm>
            <a:prstGeom prst="line">
              <a:avLst/>
            </a:prstGeom>
            <a:ln w="28575">
              <a:solidFill>
                <a:srgbClr val="FFC50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823" y="4988057"/>
            <a:ext cx="395864" cy="395864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6324277" y="5632261"/>
            <a:ext cx="2645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20329"/>
            <a:r>
              <a:rPr lang="ro-RO" sz="1600" dirty="0" smtClean="0">
                <a:solidFill>
                  <a:srgbClr val="201135"/>
                </a:solidFill>
                <a:latin typeface="Trebuchet MS" panose="020B0603020202020204" pitchFamily="34" charset="0"/>
              </a:rPr>
              <a:t>Impact bugetar pozitiv</a:t>
            </a:r>
          </a:p>
          <a:p>
            <a:pPr defTabSz="620329"/>
            <a:r>
              <a:rPr lang="ro-RO" sz="1600" dirty="0" smtClean="0">
                <a:solidFill>
                  <a:srgbClr val="201135"/>
                </a:solidFill>
                <a:latin typeface="Trebuchet MS" panose="020B0603020202020204" pitchFamily="34" charset="0"/>
              </a:rPr>
              <a:t>Eliberarea tribunalelor</a:t>
            </a:r>
            <a:endParaRPr lang="en-GB" sz="1100" dirty="0">
              <a:solidFill>
                <a:srgbClr val="201135"/>
              </a:solidFill>
              <a:latin typeface="Trebuchet MS" panose="020B0603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-76199" y="6327986"/>
            <a:ext cx="10006304" cy="530014"/>
          </a:xfrm>
          <a:prstGeom prst="rect">
            <a:avLst/>
          </a:prstGeom>
          <a:solidFill>
            <a:srgbClr val="2011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o-RO" sz="2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www.oanabizgan.com   </a:t>
            </a:r>
            <a:endParaRPr lang="en-GB" sz="230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5" name="Bent Arrow 54"/>
          <p:cNvSpPr/>
          <p:nvPr/>
        </p:nvSpPr>
        <p:spPr>
          <a:xfrm flipV="1">
            <a:off x="5600468" y="5386292"/>
            <a:ext cx="682033" cy="811636"/>
          </a:xfrm>
          <a:prstGeom prst="bentArrow">
            <a:avLst/>
          </a:prstGeom>
          <a:solidFill>
            <a:srgbClr val="5C32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7" name="Rectangular Callout 56"/>
          <p:cNvSpPr/>
          <p:nvPr/>
        </p:nvSpPr>
        <p:spPr>
          <a:xfrm>
            <a:off x="5168708" y="1544470"/>
            <a:ext cx="4243170" cy="1463983"/>
          </a:xfrm>
          <a:prstGeom prst="wedgeRectCallout">
            <a:avLst/>
          </a:prstGeom>
          <a:solidFill>
            <a:srgbClr val="311A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20329"/>
            <a:r>
              <a:rPr lang="ro-RO" sz="1400" dirty="0">
                <a:solidFill>
                  <a:schemeClr val="bg1"/>
                </a:solidFill>
                <a:latin typeface="Trebuchet MS" panose="020B0603020202020204" pitchFamily="34" charset="0"/>
              </a:rPr>
              <a:t>Propunere: modificare Lege nr. 95/2006 – art. 320 al (1), să fie precizat expres că victimele agresiunilor  sau ale accidentelor cu autor </a:t>
            </a:r>
            <a:r>
              <a:rPr lang="ro-RO" sz="14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neidentificat </a:t>
            </a:r>
            <a:r>
              <a:rPr lang="ro-RO" sz="1400" dirty="0">
                <a:solidFill>
                  <a:schemeClr val="bg1"/>
                </a:solidFill>
                <a:latin typeface="Trebuchet MS" panose="020B0603020202020204" pitchFamily="34" charset="0"/>
              </a:rPr>
              <a:t>nu vor avea obligația de plată a cheltuielilor medicale.</a:t>
            </a:r>
            <a:endParaRPr lang="en-GB" sz="1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05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3800</TotalTime>
  <Words>184</Words>
  <Application>Microsoft Office PowerPoint</Application>
  <PresentationFormat>A4 Paper (210x297 mm)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Economic Forum</dc:title>
  <dc:creator>FlorentinaChiru</dc:creator>
  <cp:lastModifiedBy>FlorentinaChiru</cp:lastModifiedBy>
  <cp:revision>130</cp:revision>
  <dcterms:created xsi:type="dcterms:W3CDTF">2018-05-15T11:24:35Z</dcterms:created>
  <dcterms:modified xsi:type="dcterms:W3CDTF">2018-10-02T14:03:48Z</dcterms:modified>
</cp:coreProperties>
</file>